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86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48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055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397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7444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830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83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21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67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75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86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76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61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65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99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58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AC038-D377-44AB-AE84-F02DC47A7B64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64B59F-0182-44DE-BD29-80C9A7FFD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91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Microsoft SQL Server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Part-1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32028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Installation Info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Version 64 or 32bit</a:t>
            </a:r>
          </a:p>
          <a:p>
            <a:r>
              <a:rPr lang="en-GB" sz="2800" b="1" dirty="0" smtClean="0"/>
              <a:t>Install these two </a:t>
            </a:r>
            <a:r>
              <a:rPr lang="en-GB" sz="2800" b="1" dirty="0" err="1" smtClean="0"/>
              <a:t>softwares</a:t>
            </a:r>
            <a:endParaRPr lang="en-GB" sz="2800" b="1" dirty="0" smtClean="0"/>
          </a:p>
          <a:p>
            <a:pPr lvl="1"/>
            <a:r>
              <a:rPr lang="en-GB" sz="2800" b="1" dirty="0" smtClean="0">
                <a:solidFill>
                  <a:srgbClr val="FF0000"/>
                </a:solidFill>
              </a:rPr>
              <a:t>Microsoft SQL Server Express Edition</a:t>
            </a:r>
          </a:p>
          <a:p>
            <a:pPr lvl="1"/>
            <a:r>
              <a:rPr lang="en-GB" sz="2800" b="1" dirty="0" smtClean="0">
                <a:solidFill>
                  <a:srgbClr val="FF0000"/>
                </a:solidFill>
              </a:rPr>
              <a:t>Microsoft SQL Server Management Studio</a:t>
            </a:r>
            <a:endParaRPr lang="en-GB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1796212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24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Microsoft SQL Server </vt:lpstr>
      <vt:lpstr>Installation Info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SQL Server </dc:title>
  <dc:creator>user</dc:creator>
  <cp:lastModifiedBy>user</cp:lastModifiedBy>
  <cp:revision>1</cp:revision>
  <dcterms:created xsi:type="dcterms:W3CDTF">2020-06-27T09:31:37Z</dcterms:created>
  <dcterms:modified xsi:type="dcterms:W3CDTF">2020-06-27T09:36:56Z</dcterms:modified>
</cp:coreProperties>
</file>